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309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273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32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220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505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90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033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631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575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6903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8460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F25F3-5EC3-41DF-BC2B-77D2058B1612}" type="datetimeFigureOut">
              <a:rPr lang="zh-CN" altLang="en-US" smtClean="0"/>
              <a:t>2019/8/15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3AD5B-DD08-4853-BB30-08F6FB5006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794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/>
          <p:cNvGrpSpPr/>
          <p:nvPr/>
        </p:nvGrpSpPr>
        <p:grpSpPr>
          <a:xfrm>
            <a:off x="453738" y="159785"/>
            <a:ext cx="11398842" cy="6594941"/>
            <a:chOff x="453738" y="159785"/>
            <a:chExt cx="11398842" cy="6594941"/>
          </a:xfrm>
        </p:grpSpPr>
        <p:sp>
          <p:nvSpPr>
            <p:cNvPr id="4" name="圆角矩形 3"/>
            <p:cNvSpPr/>
            <p:nvPr/>
          </p:nvSpPr>
          <p:spPr>
            <a:xfrm>
              <a:off x="4524547" y="159785"/>
              <a:ext cx="3508104" cy="600501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Interstitial lung diseases (ILDs)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7" name="直接连接符 6"/>
            <p:cNvCxnSpPr>
              <a:stCxn id="4" idx="2"/>
            </p:cNvCxnSpPr>
            <p:nvPr/>
          </p:nvCxnSpPr>
          <p:spPr>
            <a:xfrm>
              <a:off x="6278599" y="76028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2274422" y="1126084"/>
              <a:ext cx="8407162" cy="22312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圆角矩形 9"/>
            <p:cNvSpPr/>
            <p:nvPr/>
          </p:nvSpPr>
          <p:spPr>
            <a:xfrm>
              <a:off x="926548" y="1509158"/>
              <a:ext cx="2695748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Idiopathic interstitial pneumonias (IIPs)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3948100" y="1507274"/>
              <a:ext cx="2451909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ILDs with known associations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6725814" y="1508530"/>
              <a:ext cx="2398262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Granulomatous ILDs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9510588" y="1507274"/>
              <a:ext cx="2341992" cy="8440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Miscellaneous ILDs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2274422" y="113948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5174054" y="113948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7924945" y="113186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10668884" y="1119164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274422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圆角矩形 21"/>
            <p:cNvSpPr/>
            <p:nvPr/>
          </p:nvSpPr>
          <p:spPr>
            <a:xfrm>
              <a:off x="453738" y="4009202"/>
              <a:ext cx="4186923" cy="274552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zh-CN" sz="2000" b="1">
                  <a:solidFill>
                    <a:schemeClr val="tx1"/>
                  </a:solidFill>
                </a:rPr>
                <a:t>Other idiopathic interstitial pneumonias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Non-specific interstitial pneumonia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Cryptogenic organizing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Acute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Lymphocytic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Desquamative interstitial pneumonia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Respiratory bronchiolitis interstitial lung disease</a:t>
              </a:r>
              <a:endParaRPr lang="en-US" altLang="zh-CN" sz="2000" b="1">
                <a:solidFill>
                  <a:schemeClr val="tx1"/>
                </a:solidFill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926548" y="2722894"/>
              <a:ext cx="2695748" cy="84406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>
                  <a:solidFill>
                    <a:schemeClr val="tx1"/>
                  </a:solidFill>
                </a:rPr>
                <a:t>Idiopathic pulmonary fibrosis (IPF)</a:t>
              </a:r>
              <a:endParaRPr lang="zh-CN" altLang="en-US" sz="2000" b="1">
                <a:solidFill>
                  <a:schemeClr val="tx1"/>
                </a:solidFill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 flipH="1">
              <a:off x="722668" y="1931189"/>
              <a:ext cx="29807" cy="219086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>
              <a:stCxn id="10" idx="1"/>
            </p:cNvCxnSpPr>
            <p:nvPr/>
          </p:nvCxnSpPr>
          <p:spPr>
            <a:xfrm flipH="1">
              <a:off x="752475" y="1931189"/>
              <a:ext cx="174073" cy="2386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直接连接符 44"/>
            <p:cNvCxnSpPr/>
            <p:nvPr/>
          </p:nvCxnSpPr>
          <p:spPr>
            <a:xfrm>
              <a:off x="5130222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圆角矩形 46"/>
            <p:cNvSpPr/>
            <p:nvPr/>
          </p:nvSpPr>
          <p:spPr>
            <a:xfrm>
              <a:off x="3764351" y="2710214"/>
              <a:ext cx="2713652" cy="114478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Connective tissue disease</a:t>
              </a:r>
              <a:endParaRPr lang="en-US" altLang="zh-CN" sz="2000" b="1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Drugs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Occupational exposure</a:t>
              </a: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7909853" y="234369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圆角矩形 49"/>
            <p:cNvSpPr/>
            <p:nvPr/>
          </p:nvSpPr>
          <p:spPr>
            <a:xfrm>
              <a:off x="6875644" y="2710214"/>
              <a:ext cx="2184573" cy="99981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Scarcoidosis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Hypersensitivity pneumonitis</a:t>
              </a:r>
            </a:p>
          </p:txBody>
        </p:sp>
        <p:sp>
          <p:nvSpPr>
            <p:cNvPr id="51" name="圆角矩形 50"/>
            <p:cNvSpPr/>
            <p:nvPr/>
          </p:nvSpPr>
          <p:spPr>
            <a:xfrm>
              <a:off x="9549942" y="2730534"/>
              <a:ext cx="2263283" cy="97949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Lymphangioleio myomatosis (LAM)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>
                  <a:solidFill>
                    <a:schemeClr val="tx1"/>
                  </a:solidFill>
                </a:rPr>
                <a:t>Histiocytosis X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10642214" y="2351336"/>
              <a:ext cx="0" cy="379198"/>
            </a:xfrm>
            <a:prstGeom prst="line">
              <a:avLst/>
            </a:prstGeom>
            <a:ln w="222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02846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/>
          <p:cNvGrpSpPr/>
          <p:nvPr/>
        </p:nvGrpSpPr>
        <p:grpSpPr>
          <a:xfrm>
            <a:off x="1939770" y="269240"/>
            <a:ext cx="7470930" cy="5875699"/>
            <a:chOff x="1939770" y="269240"/>
            <a:chExt cx="7470930" cy="5875699"/>
          </a:xfrm>
        </p:grpSpPr>
        <p:grpSp>
          <p:nvGrpSpPr>
            <p:cNvPr id="58" name="组合 57"/>
            <p:cNvGrpSpPr/>
            <p:nvPr/>
          </p:nvGrpSpPr>
          <p:grpSpPr>
            <a:xfrm>
              <a:off x="1939770" y="269240"/>
              <a:ext cx="7470930" cy="5875699"/>
              <a:chOff x="1939770" y="269240"/>
              <a:chExt cx="7470930" cy="5875699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2193193" y="269240"/>
                <a:ext cx="3896751" cy="433456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Suspected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1" name="直接箭头连接符 10"/>
              <p:cNvCxnSpPr>
                <a:stCxn id="5" idx="2"/>
              </p:cNvCxnSpPr>
              <p:nvPr/>
            </p:nvCxnSpPr>
            <p:spPr>
              <a:xfrm flipH="1">
                <a:off x="4141565" y="702696"/>
                <a:ext cx="4" cy="466876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矩形 11"/>
              <p:cNvSpPr/>
              <p:nvPr/>
            </p:nvSpPr>
            <p:spPr>
              <a:xfrm>
                <a:off x="2193189" y="1174821"/>
                <a:ext cx="3896751" cy="428207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Identifiable causes for ILD?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3" name="直接箭头连接符 12"/>
              <p:cNvCxnSpPr>
                <a:stCxn id="12" idx="2"/>
              </p:cNvCxnSpPr>
              <p:nvPr/>
            </p:nvCxnSpPr>
            <p:spPr>
              <a:xfrm flipH="1">
                <a:off x="4141564" y="1603028"/>
                <a:ext cx="1" cy="51789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文本框 16"/>
              <p:cNvSpPr txBox="1"/>
              <p:nvPr/>
            </p:nvSpPr>
            <p:spPr>
              <a:xfrm>
                <a:off x="4211903" y="1680309"/>
                <a:ext cx="20116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No</a:t>
                </a:r>
                <a:endParaRPr lang="zh-CN" altLang="en-US" b="1"/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2193189" y="2120927"/>
                <a:ext cx="3896751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HRCT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9" name="直接箭头连接符 18"/>
              <p:cNvCxnSpPr/>
              <p:nvPr/>
            </p:nvCxnSpPr>
            <p:spPr>
              <a:xfrm flipH="1">
                <a:off x="2400300" y="2507852"/>
                <a:ext cx="14064" cy="324865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文本框 20"/>
              <p:cNvSpPr txBox="1"/>
              <p:nvPr/>
            </p:nvSpPr>
            <p:spPr>
              <a:xfrm>
                <a:off x="4211903" y="2511896"/>
                <a:ext cx="201168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Possible UIP</a:t>
                </a:r>
              </a:p>
              <a:p>
                <a:r>
                  <a:rPr lang="en-US" altLang="zh-CN" b="1"/>
                  <a:t>Inconsistent UIP</a:t>
                </a:r>
                <a:endParaRPr lang="zh-CN" altLang="en-US" b="1"/>
              </a:p>
            </p:txBody>
          </p:sp>
          <p:sp>
            <p:nvSpPr>
              <p:cNvPr id="23" name="矩形 22"/>
              <p:cNvSpPr/>
              <p:nvPr/>
            </p:nvSpPr>
            <p:spPr>
              <a:xfrm>
                <a:off x="3065385" y="3158227"/>
                <a:ext cx="2152357" cy="81067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Srugical lung biopsy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1" name="直接箭头连接符 30"/>
              <p:cNvCxnSpPr/>
              <p:nvPr/>
            </p:nvCxnSpPr>
            <p:spPr>
              <a:xfrm>
                <a:off x="4141563" y="3968905"/>
                <a:ext cx="0" cy="872868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文本框 32"/>
              <p:cNvSpPr txBox="1"/>
              <p:nvPr/>
            </p:nvSpPr>
            <p:spPr>
              <a:xfrm>
                <a:off x="4211903" y="3918443"/>
                <a:ext cx="279849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UIP</a:t>
                </a:r>
              </a:p>
              <a:p>
                <a:r>
                  <a:rPr lang="en-US" altLang="zh-CN" b="1"/>
                  <a:t>Probable UIP/ Possible UIP</a:t>
                </a:r>
              </a:p>
              <a:p>
                <a:r>
                  <a:rPr lang="en-US" altLang="zh-CN" b="1"/>
                  <a:t>Non-classifiable fibrosis</a:t>
                </a:r>
                <a:endParaRPr lang="zh-CN" altLang="en-US" b="1"/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505487" y="4845818"/>
                <a:ext cx="1231900" cy="508000"/>
              </a:xfrm>
              <a:prstGeom prst="ellips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MDD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直接箭头连接符 35"/>
              <p:cNvCxnSpPr/>
              <p:nvPr/>
            </p:nvCxnSpPr>
            <p:spPr>
              <a:xfrm>
                <a:off x="4092126" y="5353818"/>
                <a:ext cx="0" cy="402693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矩形 38"/>
              <p:cNvSpPr/>
              <p:nvPr/>
            </p:nvSpPr>
            <p:spPr>
              <a:xfrm>
                <a:off x="3065385" y="5756511"/>
                <a:ext cx="2152357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IPF/Not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1939770" y="5756511"/>
                <a:ext cx="851886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2400300" y="2506626"/>
                <a:ext cx="201168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UIP</a:t>
                </a: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7667470" y="5756511"/>
                <a:ext cx="1578130" cy="388428"/>
              </a:xfrm>
              <a:prstGeom prst="rect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400" b="1">
                    <a:solidFill>
                      <a:schemeClr val="tx1"/>
                    </a:solidFill>
                  </a:rPr>
                  <a:t>Not IPF</a:t>
                </a:r>
                <a:endParaRPr lang="zh-CN" altLang="en-US" sz="2400" b="1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7" name="直接连接符 46"/>
              <p:cNvCxnSpPr>
                <a:stCxn id="23" idx="3"/>
              </p:cNvCxnSpPr>
              <p:nvPr/>
            </p:nvCxnSpPr>
            <p:spPr>
              <a:xfrm flipV="1">
                <a:off x="5217742" y="3556000"/>
                <a:ext cx="2656258" cy="7566"/>
              </a:xfrm>
              <a:prstGeom prst="lin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1" name="直接箭头连接符 50"/>
              <p:cNvCxnSpPr/>
              <p:nvPr/>
            </p:nvCxnSpPr>
            <p:spPr>
              <a:xfrm>
                <a:off x="7874000" y="3556000"/>
                <a:ext cx="0" cy="2200511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文本框 51"/>
              <p:cNvSpPr txBox="1"/>
              <p:nvPr/>
            </p:nvSpPr>
            <p:spPr>
              <a:xfrm>
                <a:off x="7120784" y="3232334"/>
                <a:ext cx="9691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Not IP</a:t>
                </a:r>
              </a:p>
            </p:txBody>
          </p:sp>
          <p:cxnSp>
            <p:nvCxnSpPr>
              <p:cNvPr id="54" name="直接连接符 53"/>
              <p:cNvCxnSpPr>
                <a:stCxn id="12" idx="3"/>
              </p:cNvCxnSpPr>
              <p:nvPr/>
            </p:nvCxnSpPr>
            <p:spPr>
              <a:xfrm flipV="1">
                <a:off x="6089940" y="1388924"/>
                <a:ext cx="2800060" cy="1"/>
              </a:xfrm>
              <a:prstGeom prst="line">
                <a:avLst/>
              </a:prstGeom>
              <a:noFill/>
              <a:ln w="222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6" name="直接箭头连接符 55"/>
              <p:cNvCxnSpPr/>
              <p:nvPr/>
            </p:nvCxnSpPr>
            <p:spPr>
              <a:xfrm>
                <a:off x="8915400" y="1367747"/>
                <a:ext cx="0" cy="4388764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文本框 56"/>
              <p:cNvSpPr txBox="1"/>
              <p:nvPr/>
            </p:nvSpPr>
            <p:spPr>
              <a:xfrm>
                <a:off x="8441584" y="1047934"/>
                <a:ext cx="9691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b="1"/>
                  <a:t>Yes</a:t>
                </a:r>
              </a:p>
            </p:txBody>
          </p:sp>
        </p:grpSp>
        <p:cxnSp>
          <p:nvCxnSpPr>
            <p:cNvPr id="59" name="直接箭头连接符 58"/>
            <p:cNvCxnSpPr>
              <a:endCxn id="23" idx="0"/>
            </p:cNvCxnSpPr>
            <p:nvPr/>
          </p:nvCxnSpPr>
          <p:spPr>
            <a:xfrm flipH="1">
              <a:off x="4141564" y="2513400"/>
              <a:ext cx="1364" cy="644827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29370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C7755371-FF5F-4C07-ABA0-D4678DF53CA1}"/>
              </a:ext>
            </a:extLst>
          </p:cNvPr>
          <p:cNvGrpSpPr/>
          <p:nvPr/>
        </p:nvGrpSpPr>
        <p:grpSpPr>
          <a:xfrm>
            <a:off x="824515" y="858859"/>
            <a:ext cx="10634113" cy="4830741"/>
            <a:chOff x="824515" y="858859"/>
            <a:chExt cx="10634113" cy="4830741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22" t="23880" r="8545" b="16816"/>
            <a:stretch/>
          </p:blipFill>
          <p:spPr>
            <a:xfrm>
              <a:off x="824515" y="858859"/>
              <a:ext cx="10634113" cy="4830741"/>
            </a:xfrm>
            <a:prstGeom prst="rect">
              <a:avLst/>
            </a:prstGeom>
          </p:spPr>
        </p:pic>
        <p:sp>
          <p:nvSpPr>
            <p:cNvPr id="5" name="右箭头 4"/>
            <p:cNvSpPr/>
            <p:nvPr/>
          </p:nvSpPr>
          <p:spPr>
            <a:xfrm>
              <a:off x="5319712" y="2805594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右箭头 6"/>
            <p:cNvSpPr/>
            <p:nvPr/>
          </p:nvSpPr>
          <p:spPr>
            <a:xfrm>
              <a:off x="5565775" y="5287962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右箭头 7"/>
            <p:cNvSpPr/>
            <p:nvPr/>
          </p:nvSpPr>
          <p:spPr>
            <a:xfrm rot="10800000">
              <a:off x="7611721" y="5285581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右箭头 8"/>
            <p:cNvSpPr/>
            <p:nvPr/>
          </p:nvSpPr>
          <p:spPr>
            <a:xfrm rot="10800000">
              <a:off x="9504021" y="5333206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右箭头 9"/>
            <p:cNvSpPr/>
            <p:nvPr/>
          </p:nvSpPr>
          <p:spPr>
            <a:xfrm rot="5400000">
              <a:off x="8627494" y="2671205"/>
              <a:ext cx="492125" cy="150361"/>
            </a:xfrm>
            <a:prstGeom prst="rightArrow">
              <a:avLst>
                <a:gd name="adj1" fmla="val 50000"/>
                <a:gd name="adj2" fmla="val 141372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9AB10A1C-7ECE-40F9-A61F-02DA941006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2" t="51442" r="49026" b="46439"/>
            <a:stretch/>
          </p:blipFill>
          <p:spPr>
            <a:xfrm>
              <a:off x="5375910" y="2996631"/>
              <a:ext cx="273424" cy="172609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4A5CC6D1-4A43-4FC2-99E8-28F88A3DBB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2" t="51442" r="49026" b="46439"/>
            <a:stretch/>
          </p:blipFill>
          <p:spPr>
            <a:xfrm>
              <a:off x="5523547" y="3004830"/>
              <a:ext cx="139642" cy="72289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2D5F370E-1258-4426-8AEB-1EAE808E75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2" t="51442" r="49026" b="46439"/>
            <a:stretch/>
          </p:blipFill>
          <p:spPr>
            <a:xfrm>
              <a:off x="5476875" y="3049971"/>
              <a:ext cx="273424" cy="172609"/>
            </a:xfrm>
            <a:prstGeom prst="rect">
              <a:avLst/>
            </a:prstGeom>
          </p:spPr>
        </p:pic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2BCF10E3-CBB4-41C4-B589-7C0E593245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99968" y="2931817"/>
              <a:ext cx="189818" cy="82594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DCE599DA-D3A4-4935-BB56-7247091BF6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178" b="47227"/>
            <a:stretch/>
          </p:blipFill>
          <p:spPr>
            <a:xfrm>
              <a:off x="5674616" y="2941300"/>
              <a:ext cx="133781" cy="72289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A21ED23D-453C-4DE8-B2B8-660F1053C4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535" b="47499"/>
            <a:stretch/>
          </p:blipFill>
          <p:spPr>
            <a:xfrm>
              <a:off x="5744437" y="3027111"/>
              <a:ext cx="77815" cy="45719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395FD5D-5480-4133-A0D8-2C887BFDD2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535" b="47499"/>
            <a:stretch/>
          </p:blipFill>
          <p:spPr>
            <a:xfrm>
              <a:off x="5730582" y="3013589"/>
              <a:ext cx="77815" cy="45719"/>
            </a:xfrm>
            <a:prstGeom prst="rect">
              <a:avLst/>
            </a:prstGeom>
          </p:spPr>
        </p:pic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A61A788-9F50-4096-9AC0-C9083C10AD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535" b="47499"/>
            <a:stretch/>
          </p:blipFill>
          <p:spPr>
            <a:xfrm>
              <a:off x="5716727" y="2997491"/>
              <a:ext cx="77815" cy="45719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2B8E4C08-3EA7-4B2C-BD99-F53C1B8E1D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535" b="47499"/>
            <a:stretch/>
          </p:blipFill>
          <p:spPr>
            <a:xfrm>
              <a:off x="5696006" y="2980712"/>
              <a:ext cx="77815" cy="45719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83B09A74-AE6F-4D34-BE9A-EEC477448D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2032" r="45535" b="47499"/>
            <a:stretch/>
          </p:blipFill>
          <p:spPr>
            <a:xfrm>
              <a:off x="5786778" y="3000986"/>
              <a:ext cx="77815" cy="45719"/>
            </a:xfrm>
            <a:prstGeom prst="rect">
              <a:avLst/>
            </a:prstGeom>
          </p:spPr>
        </p:pic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FE9D812F-BFF0-4EC4-8AA3-310818091A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2" t="51442" r="49026" b="46439"/>
            <a:stretch/>
          </p:blipFill>
          <p:spPr>
            <a:xfrm>
              <a:off x="5557837" y="3023880"/>
              <a:ext cx="139642" cy="72289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10143F1A-D049-4DF9-83C0-0A9BE235B5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86979" y="2946095"/>
              <a:ext cx="189818" cy="82594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63DA1617-A3EE-4782-99C5-FAF6B60267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19495" y="2994724"/>
              <a:ext cx="189818" cy="82594"/>
            </a:xfrm>
            <a:prstGeom prst="rect">
              <a:avLst/>
            </a:prstGeom>
          </p:spPr>
        </p:pic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FFB5CE2-D9B9-44C9-BB5F-816AE13419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35255" y="2981357"/>
              <a:ext cx="189818" cy="82594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73F05D4F-284C-4A87-9869-2F48069F8D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47028" y="2969937"/>
              <a:ext cx="189818" cy="82594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1367607A-2846-4692-977E-597D2D53C0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016" t="51325" r="44673" b="47662"/>
            <a:stretch/>
          </p:blipFill>
          <p:spPr>
            <a:xfrm>
              <a:off x="7961633" y="2953427"/>
              <a:ext cx="189818" cy="82594"/>
            </a:xfrm>
            <a:prstGeom prst="rect">
              <a:avLst/>
            </a:prstGeom>
          </p:spPr>
        </p:pic>
        <p:sp>
          <p:nvSpPr>
            <p:cNvPr id="32" name="右箭头 5">
              <a:extLst>
                <a:ext uri="{FF2B5EF4-FFF2-40B4-BE49-F238E27FC236}">
                  <a16:creationId xmlns:a16="http://schemas.microsoft.com/office/drawing/2014/main" id="{34BC7827-7CEC-434C-999A-C59274B70B28}"/>
                </a:ext>
              </a:extLst>
            </p:cNvPr>
            <p:cNvSpPr/>
            <p:nvPr/>
          </p:nvSpPr>
          <p:spPr>
            <a:xfrm rot="10800000">
              <a:off x="7929589" y="2809872"/>
              <a:ext cx="492125" cy="144464"/>
            </a:xfrm>
            <a:prstGeom prst="rightArrow">
              <a:avLst>
                <a:gd name="adj1" fmla="val 50000"/>
                <a:gd name="adj2" fmla="val 121591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A1B0E776-11CB-480D-9C6C-0F09F0BE29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672" t="51442" r="49026" b="46439"/>
            <a:stretch/>
          </p:blipFill>
          <p:spPr>
            <a:xfrm>
              <a:off x="8187690" y="3001711"/>
              <a:ext cx="273424" cy="172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077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903259" y="385549"/>
            <a:ext cx="3998795" cy="6308814"/>
            <a:chOff x="3903259" y="385549"/>
            <a:chExt cx="3998795" cy="6308814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 rotWithShape="1">
            <a:blip r:embed="rId2"/>
            <a:srcRect l="19721" t="12267" r="50909" b="5317"/>
            <a:stretch/>
          </p:blipFill>
          <p:spPr>
            <a:xfrm>
              <a:off x="3903259" y="385549"/>
              <a:ext cx="3998795" cy="6308814"/>
            </a:xfrm>
            <a:prstGeom prst="rect">
              <a:avLst/>
            </a:prstGeom>
          </p:spPr>
        </p:pic>
        <p:sp>
          <p:nvSpPr>
            <p:cNvPr id="2" name="下箭头 1"/>
            <p:cNvSpPr/>
            <p:nvPr/>
          </p:nvSpPr>
          <p:spPr>
            <a:xfrm>
              <a:off x="7200899" y="1343025"/>
              <a:ext cx="161925" cy="14922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" name="下箭头 2"/>
            <p:cNvSpPr/>
            <p:nvPr/>
          </p:nvSpPr>
          <p:spPr>
            <a:xfrm rot="20270161">
              <a:off x="4691159" y="1590656"/>
              <a:ext cx="63633" cy="230072"/>
            </a:xfrm>
            <a:prstGeom prst="downArrow">
              <a:avLst>
                <a:gd name="adj1" fmla="val 50000"/>
                <a:gd name="adj2" fmla="val 7307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下箭头 4"/>
            <p:cNvSpPr/>
            <p:nvPr/>
          </p:nvSpPr>
          <p:spPr>
            <a:xfrm>
              <a:off x="4229099" y="5235574"/>
              <a:ext cx="219076" cy="212725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下箭头 7"/>
            <p:cNvSpPr/>
            <p:nvPr/>
          </p:nvSpPr>
          <p:spPr>
            <a:xfrm rot="19731538">
              <a:off x="6707494" y="1059892"/>
              <a:ext cx="138359" cy="121891"/>
            </a:xfrm>
            <a:prstGeom prst="down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六角星 5"/>
            <p:cNvSpPr/>
            <p:nvPr/>
          </p:nvSpPr>
          <p:spPr>
            <a:xfrm>
              <a:off x="5600700" y="5073650"/>
              <a:ext cx="120650" cy="136524"/>
            </a:xfrm>
            <a:prstGeom prst="star6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289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5" t="14129" r="17388" b="10648"/>
          <a:stretch/>
        </p:blipFill>
        <p:spPr>
          <a:xfrm>
            <a:off x="1087840" y="763895"/>
            <a:ext cx="7997588" cy="515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743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91319" y="846161"/>
            <a:ext cx="10804329" cy="3739487"/>
            <a:chOff x="491319" y="846161"/>
            <a:chExt cx="10804329" cy="3739487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/>
            <a:srcRect l="33777" t="24767" r="24686" b="24114"/>
            <a:stretch/>
          </p:blipFill>
          <p:spPr>
            <a:xfrm>
              <a:off x="491319" y="846161"/>
              <a:ext cx="5404514" cy="3739487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/>
            <a:srcRect l="15944" t="12500" r="21539" b="10494"/>
            <a:stretch/>
          </p:blipFill>
          <p:spPr>
            <a:xfrm>
              <a:off x="5895833" y="846161"/>
              <a:ext cx="5399815" cy="3739487"/>
            </a:xfrm>
            <a:prstGeom prst="rect">
              <a:avLst/>
            </a:prstGeom>
          </p:spPr>
        </p:pic>
      </p:grpSp>
      <p:sp>
        <p:nvSpPr>
          <p:cNvPr id="8" name="右箭头 7"/>
          <p:cNvSpPr/>
          <p:nvPr/>
        </p:nvSpPr>
        <p:spPr>
          <a:xfrm rot="16200000">
            <a:off x="4329910" y="1745457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 rot="13503625">
            <a:off x="3551959" y="1727892"/>
            <a:ext cx="654759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 rot="16200000">
            <a:off x="7073110" y="1699737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 rot="10800000">
            <a:off x="9312678" y="3205163"/>
            <a:ext cx="654759" cy="206906"/>
          </a:xfrm>
          <a:prstGeom prst="rightArrow">
            <a:avLst>
              <a:gd name="adj1" fmla="val 50000"/>
              <a:gd name="adj2" fmla="val 19173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4226087" y="3524386"/>
            <a:ext cx="632620" cy="194466"/>
          </a:xfrm>
          <a:prstGeom prst="rightArrow">
            <a:avLst>
              <a:gd name="adj1" fmla="val 50000"/>
              <a:gd name="adj2" fmla="val 169444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五角星 12"/>
          <p:cNvSpPr/>
          <p:nvPr/>
        </p:nvSpPr>
        <p:spPr>
          <a:xfrm rot="1132997">
            <a:off x="7717764" y="3682013"/>
            <a:ext cx="250184" cy="2544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五角星 13"/>
          <p:cNvSpPr/>
          <p:nvPr/>
        </p:nvSpPr>
        <p:spPr>
          <a:xfrm rot="1132997">
            <a:off x="10318483" y="3672480"/>
            <a:ext cx="256334" cy="265305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580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3282</TotalTime>
  <Words>102</Words>
  <Application>Microsoft Office PowerPoint</Application>
  <PresentationFormat>宽屏</PresentationFormat>
  <Paragraphs>37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Yuwen Zhang</cp:lastModifiedBy>
  <cp:revision>40</cp:revision>
  <dcterms:created xsi:type="dcterms:W3CDTF">2018-06-19T20:38:18Z</dcterms:created>
  <dcterms:modified xsi:type="dcterms:W3CDTF">2019-08-16T15:41:32Z</dcterms:modified>
</cp:coreProperties>
</file>